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103E-38C2-427C-BD17-F6F56C74EE42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4163-4E40-44A3-8839-4D5DB5A29F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092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103E-38C2-427C-BD17-F6F56C74EE42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4163-4E40-44A3-8839-4D5DB5A29F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66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103E-38C2-427C-BD17-F6F56C74EE42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4163-4E40-44A3-8839-4D5DB5A29F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799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103E-38C2-427C-BD17-F6F56C74EE42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4163-4E40-44A3-8839-4D5DB5A29F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48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103E-38C2-427C-BD17-F6F56C74EE42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4163-4E40-44A3-8839-4D5DB5A29F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45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103E-38C2-427C-BD17-F6F56C74EE42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4163-4E40-44A3-8839-4D5DB5A29F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04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103E-38C2-427C-BD17-F6F56C74EE42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4163-4E40-44A3-8839-4D5DB5A29F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59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103E-38C2-427C-BD17-F6F56C74EE42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4163-4E40-44A3-8839-4D5DB5A29F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34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103E-38C2-427C-BD17-F6F56C74EE42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4163-4E40-44A3-8839-4D5DB5A29F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877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103E-38C2-427C-BD17-F6F56C74EE42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4163-4E40-44A3-8839-4D5DB5A29F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419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103E-38C2-427C-BD17-F6F56C74EE42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4163-4E40-44A3-8839-4D5DB5A29F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04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B103E-38C2-427C-BD17-F6F56C74EE42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D4163-4E40-44A3-8839-4D5DB5A29F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34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2376264"/>
          </a:xfrm>
        </p:spPr>
        <p:txBody>
          <a:bodyPr>
            <a:noAutofit/>
          </a:bodyPr>
          <a:lstStyle/>
          <a:p>
            <a:r>
              <a:rPr lang="de-DE" sz="6000" dirty="0" smtClean="0"/>
              <a:t>Jugendhilfe in der Brüder-Grimm-Schule</a:t>
            </a:r>
            <a:endParaRPr lang="de-DE" sz="6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936104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rgbClr val="00B0F0"/>
                </a:solidFill>
              </a:rPr>
              <a:t>IB Südwest gGmbH für Bildung und soziale Dienste</a:t>
            </a:r>
            <a:endParaRPr lang="de-DE" sz="2400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134" y="5625504"/>
            <a:ext cx="23288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900"/>
            <a:ext cx="1503404" cy="106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1224136" cy="110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594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584175"/>
          </a:xfrm>
        </p:spPr>
        <p:txBody>
          <a:bodyPr>
            <a:normAutofit fontScale="90000"/>
          </a:bodyPr>
          <a:lstStyle/>
          <a:p>
            <a:r>
              <a:rPr lang="de-DE" sz="6700" dirty="0" smtClean="0">
                <a:solidFill>
                  <a:srgbClr val="00B0F0"/>
                </a:solidFill>
              </a:rPr>
              <a:t>Bewerbercafé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5616" y="2132856"/>
            <a:ext cx="6984776" cy="350594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Zusammenstellung und Erstellung von Bewerbungsunterlagen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Hilfe bei der Suche von Ausbildungs- und Praktikumsplätzen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Üben von telefonischen und persönlichen Vorstellungsgesprächen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Berufsinformation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760" y="5632450"/>
            <a:ext cx="23288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128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de-DE" sz="6000" dirty="0" smtClean="0">
                <a:solidFill>
                  <a:srgbClr val="00B0F0"/>
                </a:solidFill>
              </a:rPr>
              <a:t>Bewerbercafé</a:t>
            </a:r>
            <a:endParaRPr lang="de-DE" sz="6000" dirty="0">
              <a:solidFill>
                <a:srgbClr val="00B0F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616" y="1916832"/>
            <a:ext cx="7571184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rgbClr val="00B0F0"/>
                </a:solidFill>
              </a:rPr>
              <a:t>Wann?</a:t>
            </a:r>
          </a:p>
          <a:p>
            <a:r>
              <a:rPr lang="de-DE" sz="2400" dirty="0" smtClean="0"/>
              <a:t>Jeden Mittwoch von 13.15 bis 14 Uhr</a:t>
            </a:r>
          </a:p>
          <a:p>
            <a:r>
              <a:rPr lang="de-DE" sz="2400" dirty="0" smtClean="0"/>
              <a:t>Jeden Freitag in der Zeit von 13.15 bis 14 Uhr</a:t>
            </a:r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mit Termin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dirty="0" smtClean="0">
                <a:solidFill>
                  <a:srgbClr val="00B0F0"/>
                </a:solidFill>
              </a:rPr>
              <a:t>Wo?</a:t>
            </a:r>
          </a:p>
          <a:p>
            <a:r>
              <a:rPr lang="de-DE" sz="2400" dirty="0" smtClean="0"/>
              <a:t>Im EDV-Raum im Keller</a:t>
            </a:r>
            <a:endParaRPr lang="de-DE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22" y="5632450"/>
            <a:ext cx="23288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3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dirty="0" smtClean="0">
                <a:solidFill>
                  <a:srgbClr val="00B0F0"/>
                </a:solidFill>
              </a:rPr>
              <a:t>Kontakt</a:t>
            </a:r>
            <a:endParaRPr lang="de-DE" sz="6000" dirty="0">
              <a:solidFill>
                <a:srgbClr val="00B0F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b="1" dirty="0" smtClean="0"/>
              <a:t>Büro:  </a:t>
            </a:r>
            <a:r>
              <a:rPr lang="de-DE" sz="2400" dirty="0" smtClean="0"/>
              <a:t>EG, Raum 2</a:t>
            </a:r>
          </a:p>
          <a:p>
            <a:pPr marL="0" indent="0" algn="ctr">
              <a:buNone/>
            </a:pPr>
            <a:r>
              <a:rPr lang="de-DE" sz="2400" b="1" dirty="0" smtClean="0"/>
              <a:t>Telefon: </a:t>
            </a:r>
            <a:r>
              <a:rPr lang="de-DE" sz="2400" dirty="0" smtClean="0"/>
              <a:t>069 - 40 35 35 – 81</a:t>
            </a:r>
          </a:p>
          <a:p>
            <a:pPr marL="0" indent="0" algn="ctr">
              <a:buNone/>
            </a:pPr>
            <a:r>
              <a:rPr lang="de-DE" sz="2400" b="1" dirty="0" smtClean="0"/>
              <a:t>Email: </a:t>
            </a:r>
            <a:r>
              <a:rPr lang="de-DE" sz="2400" dirty="0" smtClean="0"/>
              <a:t>julia.ruehmling@ib.de</a:t>
            </a:r>
          </a:p>
          <a:p>
            <a:pPr marL="0" indent="0" algn="ctr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pPr marL="0" indent="0" algn="ctr">
              <a:buNone/>
            </a:pPr>
            <a:endParaRPr lang="de-DE" sz="2400" dirty="0" smtClean="0"/>
          </a:p>
          <a:p>
            <a:pPr marL="0" indent="0" algn="ctr">
              <a:buNone/>
            </a:pPr>
            <a:r>
              <a:rPr lang="de-DE" sz="2400" b="1" dirty="0" smtClean="0"/>
              <a:t>Sprechzeiten: </a:t>
            </a:r>
            <a:r>
              <a:rPr lang="de-DE" sz="2400" dirty="0" smtClean="0"/>
              <a:t>Mittwoch, Donnerstag </a:t>
            </a:r>
            <a:r>
              <a:rPr lang="de-DE" sz="2400" dirty="0"/>
              <a:t>N</a:t>
            </a:r>
            <a:r>
              <a:rPr lang="de-DE" sz="2400" dirty="0" smtClean="0"/>
              <a:t>achmittag, Freitag</a:t>
            </a:r>
          </a:p>
          <a:p>
            <a:pPr marL="0" indent="0" algn="ctr">
              <a:buNone/>
            </a:pPr>
            <a:r>
              <a:rPr lang="de-DE" sz="2400" b="1" dirty="0" smtClean="0"/>
              <a:t>Vertretung Montag, Dienstag, Donnerstag Vormittag: </a:t>
            </a:r>
          </a:p>
          <a:p>
            <a:pPr marL="0" indent="0" algn="ctr">
              <a:buNone/>
            </a:pPr>
            <a:r>
              <a:rPr lang="de-DE" sz="2400" dirty="0" smtClean="0"/>
              <a:t>Melanie Funk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01" y="5632450"/>
            <a:ext cx="23288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62606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Bildschirmpräsentation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Larissa</vt:lpstr>
      <vt:lpstr>Jugendhilfe in der Brüder-Grimm-Schule</vt:lpstr>
      <vt:lpstr>Bewerbercafé </vt:lpstr>
      <vt:lpstr>Bewerbercafé</vt:lpstr>
      <vt:lpstr>Kontakt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Jugendhilfe in der Brüder-Grimm-Schule</dc:title>
  <dc:creator>jRühmling</dc:creator>
  <cp:lastModifiedBy>jRühmling</cp:lastModifiedBy>
  <cp:revision>10</cp:revision>
  <dcterms:created xsi:type="dcterms:W3CDTF">2023-11-01T10:13:10Z</dcterms:created>
  <dcterms:modified xsi:type="dcterms:W3CDTF">2023-11-08T07:11:19Z</dcterms:modified>
</cp:coreProperties>
</file>